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Anaheim" panose="020B0604020202020204" charset="0"/>
      <p:regular r:id="rId42"/>
    </p:embeddedFont>
    <p:embeddedFont>
      <p:font typeface="Barlow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54" d="100"/>
          <a:sy n="54" d="100"/>
        </p:scale>
        <p:origin x="3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</a:t>
            </a:r>
            <a:r>
              <a:rPr lang="en" dirty="0" smtClean="0"/>
              <a:t>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</a:t>
            </a:r>
            <a:r>
              <a:rPr lang="en-US" dirty="0" smtClean="0"/>
              <a:t>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</a:t>
            </a:r>
            <a:r>
              <a:rPr lang="en-US" sz="1400" dirty="0" smtClean="0"/>
              <a:t>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</a:t>
            </a:r>
            <a:r>
              <a:rPr lang="en-US" dirty="0" smtClean="0"/>
              <a:t>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</a:t>
            </a:r>
            <a:r>
              <a:rPr lang="en-US" dirty="0" smtClean="0"/>
              <a:t>feed </a:t>
            </a:r>
            <a:r>
              <a:rPr lang="en-US" dirty="0" smtClean="0"/>
              <a:t>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</a:t>
            </a:r>
            <a:r>
              <a:rPr lang="en-US" sz="1400" dirty="0" smtClean="0"/>
              <a:t>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/>
              <a:t>U</a:t>
            </a:r>
            <a:r>
              <a:rPr lang="en-US" sz="1400" dirty="0" err="1" smtClean="0"/>
              <a:t>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Odoo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</a:t>
            </a:r>
            <a:r>
              <a:rPr lang="en-US" sz="1400" dirty="0" smtClean="0"/>
              <a:t>between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middleware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</a:t>
            </a:r>
            <a:r>
              <a:rPr lang="en-US" dirty="0" smtClean="0"/>
              <a:t>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</a:t>
            </a:r>
            <a:r>
              <a:rPr lang="en-US" dirty="0" smtClean="0"/>
              <a:t>non functional requirements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producer,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  <a:endParaRPr lang="en-US" dirty="0" smtClean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</a:t>
            </a:r>
            <a:r>
              <a:rPr lang="en" dirty="0" smtClean="0"/>
              <a:t>bahmni image that is ntegrated using message-oriented middleware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technology 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  <a:endParaRPr lang="en-US" dirty="0" smtClean="0"/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  <a:endParaRPr lang="en-US" u="sng" dirty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</a:t>
            </a: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HIS Focuses </a:t>
            </a: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</a:t>
            </a:r>
            <a:r>
              <a:rPr lang="en-US" sz="1400" dirty="0" smtClean="0"/>
              <a:t>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</a:t>
            </a:r>
            <a:r>
              <a:rPr lang="en-US" sz="1400" dirty="0" smtClean="0"/>
              <a:t>23 projects recognized as </a:t>
            </a:r>
            <a:r>
              <a:rPr lang="en-US" sz="1400" dirty="0" smtClean="0"/>
              <a:t>digital public </a:t>
            </a:r>
            <a:r>
              <a:rPr lang="en-US" sz="1400" dirty="0" smtClean="0"/>
              <a:t>goods</a:t>
            </a:r>
            <a:endParaRPr lang="en-US" sz="14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</a:t>
            </a:r>
            <a:r>
              <a:rPr lang="en-US" sz="1400" dirty="0" smtClean="0"/>
              <a:t>hospitals </a:t>
            </a:r>
            <a:r>
              <a:rPr lang="en-US" sz="1400" dirty="0" smtClean="0"/>
              <a:t>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smtClean="0"/>
              <a:t>Bahmni provide integration and synchronization between Odoo and </a:t>
            </a:r>
            <a:r>
              <a:rPr lang="en-US" dirty="0" err="1" smtClean="0"/>
              <a:t>OpenMRS</a:t>
            </a:r>
            <a:r>
              <a:rPr lang="en-US" dirty="0" smtClean="0"/>
              <a:t>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  <a:endParaRPr lang="en-US" b="1" dirty="0" smtClean="0"/>
          </a:p>
          <a:p>
            <a:pPr>
              <a:buFont typeface="Barlow Medium"/>
              <a:buChar char="●"/>
            </a:pPr>
            <a:r>
              <a:rPr lang="en-US" u="sng" dirty="0" err="1" smtClean="0"/>
              <a:t>AtomFeed</a:t>
            </a:r>
            <a:r>
              <a:rPr lang="en-US" u="sng" dirty="0" smtClean="0"/>
              <a:t> is an implementation of th</a:t>
            </a:r>
            <a:r>
              <a:rPr lang="en-US" u="sng" dirty="0" smtClean="0"/>
              <a:t>e ATOM protocol in Java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  <a:endParaRPr lang="en-US" u="sng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  <a:endParaRPr lang="en-US" b="1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  <a:endParaRPr lang="en-US" u="sng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  <a:endParaRPr lang="en-US" u="sng" dirty="0" smtClean="0"/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Doctor orders a Lab order (gets published by </a:t>
            </a:r>
            <a:r>
              <a:rPr lang="en-US" dirty="0" err="1"/>
              <a:t>OpenMRS</a:t>
            </a:r>
            <a:r>
              <a:rPr lang="en-US" dirty="0"/>
              <a:t> as publisher), then consumer will </a:t>
            </a:r>
            <a:r>
              <a:rPr lang="en-US" dirty="0" smtClean="0"/>
              <a:t>		receive </a:t>
            </a:r>
            <a:r>
              <a:rPr lang="en-US" dirty="0"/>
              <a:t>all events, and consumer decides 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</a:t>
            </a:r>
            <a:r>
              <a:rPr lang="en-US" dirty="0" smtClean="0"/>
              <a:t>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</a:t>
            </a:r>
            <a:r>
              <a:rPr lang="en" dirty="0" smtClean="0"/>
              <a:t>requests </a:t>
            </a:r>
            <a:r>
              <a:rPr lang="en" dirty="0" smtClean="0"/>
              <a:t>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</a:t>
            </a:r>
            <a:r>
              <a:rPr lang="en" dirty="0" smtClean="0"/>
              <a:t> </a:t>
            </a:r>
            <a:r>
              <a:rPr lang="en" dirty="0" smtClean="0"/>
              <a:t>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</a:t>
            </a:r>
            <a:r>
              <a:rPr lang="en" dirty="0" smtClean="0"/>
              <a:t>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1018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Arial</vt:lpstr>
      <vt:lpstr>Barlow</vt:lpstr>
      <vt:lpstr>Wingdings</vt:lpstr>
      <vt:lpstr>Space Grotesk</vt:lpstr>
      <vt:lpstr>Open Sans</vt:lpstr>
      <vt:lpstr>Anaheim</vt:lpstr>
      <vt:lpstr>Barlow Medium</vt:lpstr>
      <vt:lpstr>Nunito Light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124</cp:revision>
  <dcterms:modified xsi:type="dcterms:W3CDTF">2023-11-22T08:59:45Z</dcterms:modified>
</cp:coreProperties>
</file>